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EF32-63E9-4041-9117-668F0259BD1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0692-9702-4C3F-B115-B0FA8151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60_sd1MhiF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5429255" y="785794"/>
            <a:ext cx="3714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КГКП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№18 “Балдырган”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143116"/>
            <a:ext cx="3685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“Колосок”  осенни утренник</a:t>
            </a: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Группы №8 “Колобок”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 Кульжанова Р.К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учебный год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m\Pictures\фф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admim\Desktop\2018- 2019 фотолар\ертеңгілік №12,8,6,15,13\IMG_1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435768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m\Desktop\2018- 2019 фотолар\ертеңгілік №12,8,6,15,13\IMG_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14356"/>
            <a:ext cx="4714876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m\Desktop\2018- 2019 фотолар\ертеңгілік №12,8,6,15,13\IMG_1317.JPG"/>
          <p:cNvPicPr>
            <a:picLocks noChangeAspect="1" noChangeArrowheads="1"/>
          </p:cNvPicPr>
          <p:nvPr/>
        </p:nvPicPr>
        <p:blipFill>
          <a:blip r:embed="rId5" cstate="print"/>
          <a:srcRect t="6117"/>
          <a:stretch>
            <a:fillRect/>
          </a:stretch>
        </p:blipFill>
        <p:spPr bwMode="auto">
          <a:xfrm>
            <a:off x="1285852" y="3143248"/>
            <a:ext cx="5643602" cy="3019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m\Pictures\яяя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admim\Desktop\2018- 2019 фотолар\ертеңгілік №12,8,6,15,13\IMG_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929090" cy="2571768"/>
          </a:xfrm>
          <a:prstGeom prst="rect">
            <a:avLst/>
          </a:prstGeom>
          <a:noFill/>
        </p:spPr>
      </p:pic>
      <p:pic>
        <p:nvPicPr>
          <p:cNvPr id="2051" name="Picture 3" descr="C:\Users\admim\Desktop\2018- 2019 фотолар\ертеңгілік №12,8,6,15,13\IMG_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9256" y="71415"/>
            <a:ext cx="2500329" cy="4357718"/>
          </a:xfrm>
          <a:prstGeom prst="rect">
            <a:avLst/>
          </a:prstGeom>
          <a:noFill/>
        </p:spPr>
      </p:pic>
      <p:pic>
        <p:nvPicPr>
          <p:cNvPr id="2052" name="Picture 4" descr="C:\Users\admim\Desktop\2018- 2019 фотолар\ертеңгілік №12,8,6,15,13\IMG_1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4000528" cy="2857520"/>
          </a:xfrm>
          <a:prstGeom prst="rect">
            <a:avLst/>
          </a:prstGeom>
          <a:noFill/>
        </p:spPr>
      </p:pic>
      <p:pic>
        <p:nvPicPr>
          <p:cNvPr id="2053" name="Picture 5" descr="C:\Users\admim\Desktop\2018- 2019 фотолар\ертеңгілік №12,8,6,15,13\IMG_1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4500562" y="3571876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m\Pictures\о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m\Desktop\2018- 2019 фотолар\ертеңгілік №12,8,6,15,13\IMG_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000528" cy="2643206"/>
          </a:xfrm>
          <a:prstGeom prst="rect">
            <a:avLst/>
          </a:prstGeom>
          <a:noFill/>
        </p:spPr>
      </p:pic>
      <p:pic>
        <p:nvPicPr>
          <p:cNvPr id="1027" name="Picture 3" descr="C:\Users\admim\Desktop\2018- 2019 фотолар\ертеңгілік №12,8,6,15,13\IMG_1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3929090" cy="2643206"/>
          </a:xfrm>
          <a:prstGeom prst="rect">
            <a:avLst/>
          </a:prstGeom>
          <a:noFill/>
        </p:spPr>
      </p:pic>
      <p:pic>
        <p:nvPicPr>
          <p:cNvPr id="1028" name="Picture 4" descr="C:\Users\admim\Desktop\2018- 2019 фотолар\ертеңгілік №12,8,6,15,13\IMG_1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5572164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m\Pictures\ззз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m\Desktop\2018- 2019 фотолар\ертеңгілік №12,8,6,15,13\IMG_1353.JPG"/>
          <p:cNvPicPr>
            <a:picLocks noChangeAspect="1" noChangeArrowheads="1"/>
          </p:cNvPicPr>
          <p:nvPr/>
        </p:nvPicPr>
        <p:blipFill>
          <a:blip r:embed="rId3" cstate="print"/>
          <a:srcRect l="8444" t="133"/>
          <a:stretch>
            <a:fillRect/>
          </a:stretch>
        </p:blipFill>
        <p:spPr bwMode="auto">
          <a:xfrm>
            <a:off x="500034" y="642918"/>
            <a:ext cx="4214842" cy="2928958"/>
          </a:xfrm>
          <a:prstGeom prst="rect">
            <a:avLst/>
          </a:prstGeom>
          <a:noFill/>
        </p:spPr>
      </p:pic>
      <p:pic>
        <p:nvPicPr>
          <p:cNvPr id="2051" name="Picture 3" descr="C:\Users\admim\Desktop\2018- 2019 фотолар\ертеңгілік №12,8,6,15,13\IMG_1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4071966" cy="2928958"/>
          </a:xfrm>
          <a:prstGeom prst="rect">
            <a:avLst/>
          </a:prstGeom>
          <a:noFill/>
        </p:spPr>
      </p:pic>
      <p:pic>
        <p:nvPicPr>
          <p:cNvPr id="2052" name="Picture 4" descr="C:\Users\admim\Desktop\2018- 2019 фотолар\ертеңгілік №12,8,6,15,13\IMG_1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786190"/>
            <a:ext cx="471490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9</cp:revision>
  <dcterms:created xsi:type="dcterms:W3CDTF">2018-10-26T04:56:16Z</dcterms:created>
  <dcterms:modified xsi:type="dcterms:W3CDTF">2018-12-10T10:20:08Z</dcterms:modified>
</cp:coreProperties>
</file>