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1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9FE-A448-4FDC-AC22-05A70FC7C7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126F-B871-493C-862B-672E1D4C5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9FE-A448-4FDC-AC22-05A70FC7C7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126F-B871-493C-862B-672E1D4C5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9FE-A448-4FDC-AC22-05A70FC7C7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126F-B871-493C-862B-672E1D4C5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9FE-A448-4FDC-AC22-05A70FC7C7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126F-B871-493C-862B-672E1D4C5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9FE-A448-4FDC-AC22-05A70FC7C7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126F-B871-493C-862B-672E1D4C5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9FE-A448-4FDC-AC22-05A70FC7C7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126F-B871-493C-862B-672E1D4C5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9FE-A448-4FDC-AC22-05A70FC7C7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126F-B871-493C-862B-672E1D4C5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9FE-A448-4FDC-AC22-05A70FC7C7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126F-B871-493C-862B-672E1D4C5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9FE-A448-4FDC-AC22-05A70FC7C7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126F-B871-493C-862B-672E1D4C5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9FE-A448-4FDC-AC22-05A70FC7C7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126F-B871-493C-862B-672E1D4C5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9FE-A448-4FDC-AC22-05A70FC7C7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126F-B871-493C-862B-672E1D4C5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39FE-A448-4FDC-AC22-05A70FC7C7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126F-B871-493C-862B-672E1D4C5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m\Pictures\лллл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9808" y="928670"/>
            <a:ext cx="4304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КМҚК №18 “Балдырған ” балабақшасы 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500306"/>
            <a:ext cx="54292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Алтын күз ертеңгілігі</a:t>
            </a:r>
          </a:p>
          <a:p>
            <a:pPr algn="ctr"/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“Қарлығаш” ересектер тобы</a:t>
            </a:r>
          </a:p>
          <a:p>
            <a:pPr algn="ctr"/>
            <a:endParaRPr lang="kk-KZ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Тәрбиеші: Унайбаева  Р.А</a:t>
            </a:r>
          </a:p>
          <a:p>
            <a:pPr algn="ctr"/>
            <a:endParaRPr lang="kk-KZ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2018-2019 оқу жылы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m\Pictures\ссс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m\Desktop\ертеңгілік №16,5\IMG_1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400052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m\Desktop\ертеңгілік №16,5\IMG_1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04"/>
            <a:ext cx="3643338" cy="2733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m\Desktop\ертеңгілік №16,5\IMG_1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429000"/>
            <a:ext cx="4929222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dmim\Pictures\яяяя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dmim\Desktop\ертеңгілік №16,5\IMG_1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3857652" cy="2643206"/>
          </a:xfrm>
          <a:prstGeom prst="rect">
            <a:avLst/>
          </a:prstGeom>
          <a:noFill/>
        </p:spPr>
      </p:pic>
      <p:pic>
        <p:nvPicPr>
          <p:cNvPr id="2051" name="Picture 3" descr="C:\Users\admim\Desktop\ертеңгілік №16,5\IMG_1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42918"/>
            <a:ext cx="3857652" cy="2643206"/>
          </a:xfrm>
          <a:prstGeom prst="rect">
            <a:avLst/>
          </a:prstGeom>
          <a:noFill/>
        </p:spPr>
      </p:pic>
      <p:pic>
        <p:nvPicPr>
          <p:cNvPr id="2052" name="Picture 4" descr="C:\Users\admim\Desktop\ертеңгілік №16,5\IMG_1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357562"/>
            <a:ext cx="3929090" cy="3000396"/>
          </a:xfrm>
          <a:prstGeom prst="rect">
            <a:avLst/>
          </a:prstGeom>
          <a:noFill/>
        </p:spPr>
      </p:pic>
      <p:pic>
        <p:nvPicPr>
          <p:cNvPr id="2053" name="Picture 5" descr="C:\Users\admim\Desktop\ертеңгілік №16,5\IMG_16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57562"/>
            <a:ext cx="385765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dmim\Pictures\уууу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4" name="Picture 2" descr="C:\Users\admim\Desktop\ертеңгілік №16,5\IMG_1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3500462" cy="2357454"/>
          </a:xfrm>
          <a:prstGeom prst="rect">
            <a:avLst/>
          </a:prstGeom>
          <a:noFill/>
        </p:spPr>
      </p:pic>
      <p:pic>
        <p:nvPicPr>
          <p:cNvPr id="3075" name="Picture 3" descr="C:\Users\admim\Desktop\ертеңгілік №16,5\IMG_1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142984"/>
            <a:ext cx="3786214" cy="2357454"/>
          </a:xfrm>
          <a:prstGeom prst="rect">
            <a:avLst/>
          </a:prstGeom>
          <a:noFill/>
        </p:spPr>
      </p:pic>
      <p:pic>
        <p:nvPicPr>
          <p:cNvPr id="3076" name="Picture 4" descr="C:\Users\admim\Desktop\ертеңгілік №16,5\IMG_1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500438"/>
            <a:ext cx="4786346" cy="2733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admim\Pictures\ооооо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m\Desktop\ертеңгілік №16,5\IMG_1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3714776" cy="3000396"/>
          </a:xfrm>
          <a:prstGeom prst="rect">
            <a:avLst/>
          </a:prstGeom>
          <a:noFill/>
        </p:spPr>
      </p:pic>
      <p:pic>
        <p:nvPicPr>
          <p:cNvPr id="4099" name="Picture 3" descr="C:\Users\admim\Desktop\ертеңгілік №16,5\IMG_1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642918"/>
            <a:ext cx="4214842" cy="2857520"/>
          </a:xfrm>
          <a:prstGeom prst="rect">
            <a:avLst/>
          </a:prstGeom>
          <a:noFill/>
        </p:spPr>
      </p:pic>
      <p:pic>
        <p:nvPicPr>
          <p:cNvPr id="4100" name="Picture 4" descr="C:\Users\admim\Desktop\ертеңгілік №16,5\IMG_1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643314"/>
            <a:ext cx="3857652" cy="2571768"/>
          </a:xfrm>
          <a:prstGeom prst="rect">
            <a:avLst/>
          </a:prstGeom>
          <a:noFill/>
        </p:spPr>
      </p:pic>
      <p:pic>
        <p:nvPicPr>
          <p:cNvPr id="4101" name="Picture 5" descr="C:\Users\admim\Desktop\ертеңгілік №16,5\IMG_1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571876"/>
            <a:ext cx="414340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m\Pictures\ччч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m\Desktop\ертеңгілік №16,5\IMG_1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5000660" cy="2786082"/>
          </a:xfrm>
          <a:prstGeom prst="rect">
            <a:avLst/>
          </a:prstGeom>
          <a:noFill/>
        </p:spPr>
      </p:pic>
      <p:pic>
        <p:nvPicPr>
          <p:cNvPr id="5123" name="Picture 3" descr="C:\Users\admim\Desktop\ертеңгілік №16,5\IMG_1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71876"/>
            <a:ext cx="5500726" cy="280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admim\Pictures\цццц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6146" name="Picture 2" descr="C:\Users\admim\Desktop\ертеңгілік №16,5\IMG_1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392909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dmim\Desktop\ертеңгілік №16,5\IMG_1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642918"/>
            <a:ext cx="392909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dmim\Desktop\ертеңгілік №16,5\IMG_16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286124"/>
            <a:ext cx="4714908" cy="2928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admim\Desktop\ертеңгілік №16,5\IMG_1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kz.yandex.net/i?id=4a3118b15f42ce26427a216088d5d43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admim</dc:creator>
  <cp:lastModifiedBy>admim</cp:lastModifiedBy>
  <cp:revision>9</cp:revision>
  <dcterms:created xsi:type="dcterms:W3CDTF">2018-10-26T06:40:00Z</dcterms:created>
  <dcterms:modified xsi:type="dcterms:W3CDTF">2018-12-10T10:18:02Z</dcterms:modified>
</cp:coreProperties>
</file>