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9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8FF0-B4CC-4286-AA59-DB1ADB7EA4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4D1-7817-4057-8C25-4C8E56732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admim\Pictures\ььь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9808" y="857232"/>
            <a:ext cx="430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КМҚК №18 “Балдырған ” балабақшасы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285992"/>
            <a:ext cx="3664658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Алтын күз ертеңгілігі 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 “Жұлдыз” ортаңғы тобы </a:t>
            </a: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Тәрбиеші: Аубекерова А.Н</a:t>
            </a: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2018-2019 оқу жылы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dmim\Pictures\о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admim\Desktop\2018- 2019 фотолар\ертеңгілік №1,3 гр\IMG_1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3571900" cy="2214578"/>
          </a:xfrm>
          <a:prstGeom prst="rect">
            <a:avLst/>
          </a:prstGeom>
          <a:noFill/>
        </p:spPr>
      </p:pic>
      <p:pic>
        <p:nvPicPr>
          <p:cNvPr id="1027" name="Picture 3" descr="C:\Users\admim\Desktop\2018- 2019 фотолар\ертеңгілік №1,3 гр\IMG_1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3571900" cy="2214578"/>
          </a:xfrm>
          <a:prstGeom prst="rect">
            <a:avLst/>
          </a:prstGeom>
          <a:noFill/>
        </p:spPr>
      </p:pic>
      <p:pic>
        <p:nvPicPr>
          <p:cNvPr id="1028" name="Picture 4" descr="C:\Users\admim\Desktop\2018- 2019 фотолар\ертеңгілік №1,3 гр\IMG_1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286124"/>
            <a:ext cx="3643338" cy="2500330"/>
          </a:xfrm>
          <a:prstGeom prst="rect">
            <a:avLst/>
          </a:prstGeom>
          <a:noFill/>
        </p:spPr>
      </p:pic>
      <p:pic>
        <p:nvPicPr>
          <p:cNvPr id="1029" name="Picture 5" descr="C:\Users\admim\Desktop\2018- 2019 фотолар\ертеңгілік №1,3 гр\IMG_1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357562"/>
            <a:ext cx="3571900" cy="2428892"/>
          </a:xfrm>
          <a:prstGeom prst="rect">
            <a:avLst/>
          </a:prstGeom>
          <a:noFill/>
        </p:spPr>
      </p:pic>
      <p:sp>
        <p:nvSpPr>
          <p:cNvPr id="1031" name="AutoShape 7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dmim\Pictures\лл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m\Desktop\2018- 2019 фотолар\ертеңгілік №1,3 гр\IMG_1047.JPG"/>
          <p:cNvPicPr>
            <a:picLocks noChangeAspect="1" noChangeArrowheads="1"/>
          </p:cNvPicPr>
          <p:nvPr/>
        </p:nvPicPr>
        <p:blipFill>
          <a:blip r:embed="rId3" cstate="print"/>
          <a:srcRect l="9774" t="133"/>
          <a:stretch>
            <a:fillRect/>
          </a:stretch>
        </p:blipFill>
        <p:spPr bwMode="auto">
          <a:xfrm>
            <a:off x="1000100" y="928670"/>
            <a:ext cx="3143272" cy="2357454"/>
          </a:xfrm>
          <a:prstGeom prst="rect">
            <a:avLst/>
          </a:prstGeom>
          <a:noFill/>
        </p:spPr>
      </p:pic>
      <p:pic>
        <p:nvPicPr>
          <p:cNvPr id="2051" name="Picture 3" descr="C:\Users\admim\Desktop\2018- 2019 фотолар\ертеңгілік №1,3 гр\IMG_1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70"/>
            <a:ext cx="3214710" cy="2428892"/>
          </a:xfrm>
          <a:prstGeom prst="rect">
            <a:avLst/>
          </a:prstGeom>
          <a:noFill/>
        </p:spPr>
      </p:pic>
      <p:pic>
        <p:nvPicPr>
          <p:cNvPr id="2052" name="Picture 4" descr="C:\Users\admim\Desktop\2018- 2019 фотолар\ертеңгілік №1,3 гр\IMG_1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643314"/>
            <a:ext cx="3286148" cy="2357454"/>
          </a:xfrm>
          <a:prstGeom prst="rect">
            <a:avLst/>
          </a:prstGeom>
          <a:noFill/>
        </p:spPr>
      </p:pic>
      <p:pic>
        <p:nvPicPr>
          <p:cNvPr id="2053" name="Picture 5" descr="C:\Users\admim\Desktop\2018- 2019 фотолар\ертеңгілік №1,3 гр\IMG_1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m\Pictures\ййй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m\Desktop\2018- 2019 фотолар\ертеңгілік №1,3 гр\IMG_1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3028896" cy="2019264"/>
          </a:xfrm>
          <a:prstGeom prst="rect">
            <a:avLst/>
          </a:prstGeom>
          <a:noFill/>
        </p:spPr>
      </p:pic>
      <p:pic>
        <p:nvPicPr>
          <p:cNvPr id="3075" name="Picture 3" descr="C:\Users\admim\Desktop\2018- 2019 фотолар\ертеңгілік №1,3 гр\IMG_1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429024" cy="2000264"/>
          </a:xfrm>
          <a:prstGeom prst="rect">
            <a:avLst/>
          </a:prstGeom>
          <a:noFill/>
        </p:spPr>
      </p:pic>
      <p:pic>
        <p:nvPicPr>
          <p:cNvPr id="3076" name="Picture 4" descr="C:\Users\admim\Desktop\2018- 2019 фотолар\ертеңгілік №1,3 гр\IMG_1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643314"/>
            <a:ext cx="3357586" cy="2333642"/>
          </a:xfrm>
          <a:prstGeom prst="rect">
            <a:avLst/>
          </a:prstGeom>
          <a:noFill/>
        </p:spPr>
      </p:pic>
      <p:pic>
        <p:nvPicPr>
          <p:cNvPr id="3077" name="Picture 5" descr="C:\Users\admim\Desktop\2018- 2019 фотолар\ертеңгілік №1,3 гр\IMG_10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admim\Pictures\рр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m\Desktop\2018- 2019 фотолар\ертеңгілік №1,3 гр\IMG_1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3571900" cy="2286016"/>
          </a:xfrm>
          <a:prstGeom prst="rect">
            <a:avLst/>
          </a:prstGeom>
          <a:noFill/>
        </p:spPr>
      </p:pic>
      <p:pic>
        <p:nvPicPr>
          <p:cNvPr id="4099" name="Picture 3" descr="C:\Users\admim\Desktop\2018- 2019 фотолар\ертеңгілік №1,3 гр\IMG_1073.JPG"/>
          <p:cNvPicPr>
            <a:picLocks noChangeAspect="1" noChangeArrowheads="1"/>
          </p:cNvPicPr>
          <p:nvPr/>
        </p:nvPicPr>
        <p:blipFill>
          <a:blip r:embed="rId4" cstate="print"/>
          <a:srcRect l="14095" t="2626"/>
          <a:stretch>
            <a:fillRect/>
          </a:stretch>
        </p:blipFill>
        <p:spPr bwMode="auto">
          <a:xfrm>
            <a:off x="5000628" y="785794"/>
            <a:ext cx="3143272" cy="2571768"/>
          </a:xfrm>
          <a:prstGeom prst="rect">
            <a:avLst/>
          </a:prstGeom>
          <a:noFill/>
        </p:spPr>
      </p:pic>
      <p:pic>
        <p:nvPicPr>
          <p:cNvPr id="4100" name="Picture 4" descr="C:\Users\admim\Desktop\2018- 2019 фотолар\ертеңгілік №1,3 гр\IMG_1075.JPG"/>
          <p:cNvPicPr>
            <a:picLocks noChangeAspect="1" noChangeArrowheads="1"/>
          </p:cNvPicPr>
          <p:nvPr/>
        </p:nvPicPr>
        <p:blipFill>
          <a:blip r:embed="rId5" cstate="print"/>
          <a:srcRect l="28723" t="2626"/>
          <a:stretch>
            <a:fillRect/>
          </a:stretch>
        </p:blipFill>
        <p:spPr bwMode="auto">
          <a:xfrm>
            <a:off x="642910" y="3643314"/>
            <a:ext cx="3643338" cy="2714644"/>
          </a:xfrm>
          <a:prstGeom prst="rect">
            <a:avLst/>
          </a:prstGeom>
          <a:noFill/>
        </p:spPr>
      </p:pic>
      <p:pic>
        <p:nvPicPr>
          <p:cNvPr id="4101" name="Picture 5" descr="C:\Users\admim\Desktop\2018- 2019 фотолар\ертеңгілік №1,3 гр\IMG_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500438"/>
            <a:ext cx="328614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dmim\Pictures\яяя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m\Desktop\2018- 2019 фотолар\ертеңгілік №1,3 гр\IMG_1085.JPG"/>
          <p:cNvPicPr>
            <a:picLocks noChangeAspect="1" noChangeArrowheads="1"/>
          </p:cNvPicPr>
          <p:nvPr/>
        </p:nvPicPr>
        <p:blipFill>
          <a:blip r:embed="rId3" cstate="print"/>
          <a:srcRect l="8776" t="1629"/>
          <a:stretch>
            <a:fillRect/>
          </a:stretch>
        </p:blipFill>
        <p:spPr bwMode="auto">
          <a:xfrm>
            <a:off x="500034" y="500042"/>
            <a:ext cx="385765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m\Desktop\2018- 2019 фотолар\ертеңгілік №1,3 гр\IMG_1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429000"/>
            <a:ext cx="4314780" cy="2876520"/>
          </a:xfrm>
          <a:prstGeom prst="rect">
            <a:avLst/>
          </a:prstGeom>
          <a:noFill/>
        </p:spPr>
      </p:pic>
      <p:pic>
        <p:nvPicPr>
          <p:cNvPr id="5124" name="Picture 4" descr="C:\Users\admim\Desktop\2018- 2019 фотолар\ертеңгілік №1,3 гр\IMG_1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00042"/>
            <a:ext cx="3786214" cy="2666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dmim\Pictures\ччч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admim\Desktop\2018- 2019 фотолар\ертеңгілік №1,3 гр\IMG_1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4286280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m\Desktop\2018- 2019 фотолар\ертеңгілік №1,3 гр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0042"/>
            <a:ext cx="400052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m\Desktop\2018- 2019 фотолар\ертеңгілік №1,3 гр\IMG_1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714752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kz.yandex.net/i?id=4a3118b15f42ce26427a216088d5d43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admim</dc:creator>
  <cp:lastModifiedBy>admim</cp:lastModifiedBy>
  <cp:revision>7</cp:revision>
  <dcterms:created xsi:type="dcterms:W3CDTF">2018-10-19T11:20:35Z</dcterms:created>
  <dcterms:modified xsi:type="dcterms:W3CDTF">2018-12-05T05:26:21Z</dcterms:modified>
</cp:coreProperties>
</file>