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FF80-68BF-4C67-A605-B901A2A009F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8585-AEDD-4C35-B48D-ABE06E8F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kz.yandex.net/i?id=2fc0aeaaf056a6d45dbc0daf4646a1b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1431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9808" y="1500174"/>
            <a:ext cx="472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КМҚК №18 “Балдырған ” балабақшасы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2214554"/>
            <a:ext cx="52864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ұйымдастырылған оқу қызметі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саласы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«Денсаулық»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қызметі: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лые воробушки»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Дене шынықтыру маманы: Дуйсенгалиева В.Е</a:t>
            </a:r>
            <a:endParaRPr lang="kk-K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оқу жылы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wallbox.ru/resize/1600x1200/wallpapers/main/201549/6ea2be7948f6c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анг, физк\_MG_2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5214974" cy="31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admim\Desktop\2018- 2019 фотолар\ашык сабак анг, физк\_MG_2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5036343" cy="335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volna.org/wp-content/uploads/2016/09/02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анг, физк\_MG_2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4643470" cy="327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admim\Desktop\2018- 2019 фотолар\ашык сабак анг, физк\_MG_2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48062"/>
            <a:ext cx="4643434" cy="309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rikolnye-kartinki.ru/img/picture/Aug/16/d742412726b952ffaa73fa92e30660e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анг, физк\_MG_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98323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admim\Desktop\2018- 2019 фотолар\ашык сабак анг, физк\_MG_2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9092" y="3571876"/>
            <a:ext cx="4671970" cy="3114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7</cp:revision>
  <dcterms:created xsi:type="dcterms:W3CDTF">2018-10-19T09:01:39Z</dcterms:created>
  <dcterms:modified xsi:type="dcterms:W3CDTF">2018-11-29T06:55:10Z</dcterms:modified>
</cp:coreProperties>
</file>