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4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CFC9-1F78-442E-B4E7-39894B30BD44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E037-91F4-4860-BA51-1DEE43E61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CFC9-1F78-442E-B4E7-39894B30BD44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E037-91F4-4860-BA51-1DEE43E61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CFC9-1F78-442E-B4E7-39894B30BD44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E037-91F4-4860-BA51-1DEE43E61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CFC9-1F78-442E-B4E7-39894B30BD44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E037-91F4-4860-BA51-1DEE43E61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CFC9-1F78-442E-B4E7-39894B30BD44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E037-91F4-4860-BA51-1DEE43E61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CFC9-1F78-442E-B4E7-39894B30BD44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E037-91F4-4860-BA51-1DEE43E61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CFC9-1F78-442E-B4E7-39894B30BD44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E037-91F4-4860-BA51-1DEE43E61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CFC9-1F78-442E-B4E7-39894B30BD44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E037-91F4-4860-BA51-1DEE43E61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CFC9-1F78-442E-B4E7-39894B30BD44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E037-91F4-4860-BA51-1DEE43E61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CFC9-1F78-442E-B4E7-39894B30BD44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E037-91F4-4860-BA51-1DEE43E61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CFC9-1F78-442E-B4E7-39894B30BD44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E037-91F4-4860-BA51-1DEE43E61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5CFC9-1F78-442E-B4E7-39894B30BD44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7E037-91F4-4860-BA51-1DEE43E61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m0-tub-kz.yandex.net/i?id=ca193f6b68dbbd568d17d579f0903179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10800000" flipV="1">
            <a:off x="2419808" y="1583754"/>
            <a:ext cx="4304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КМҚК №18 “Балдырған ” балабақшасы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42976" y="2357430"/>
            <a:ext cx="735811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Ашық ұйымдастырылған оқу қызметі</a:t>
            </a:r>
          </a:p>
          <a:p>
            <a:pPr algn="ctr"/>
            <a:endParaRPr lang="kk-KZ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 беру саласы</a:t>
            </a:r>
            <a:r>
              <a:rPr lang="kk-KZ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«Коммуникация»</a:t>
            </a: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Ұйымдастырылған оқу қызметі: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Ағылшын тілі</a:t>
            </a: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Тақырыбы: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Domestic animals</a:t>
            </a:r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Ағылшын маманы: Жалтенова Д.Б</a:t>
            </a:r>
          </a:p>
          <a:p>
            <a:pPr algn="ctr"/>
            <a:endParaRPr lang="kk-KZ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2018-2019 оқу жылы 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s://st.depositphotos.com/1007347/3148/v/950/depositphotos_31484715-stock-illustration-autumn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admim\Desktop\2018- 2019 фотолар\ашык сабак анг, физк\_MG_24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4421937" cy="2947958"/>
          </a:xfrm>
          <a:prstGeom prst="roundRect">
            <a:avLst/>
          </a:prstGeom>
          <a:noFill/>
        </p:spPr>
      </p:pic>
      <p:pic>
        <p:nvPicPr>
          <p:cNvPr id="3" name="Picture 3" descr="C:\Users\admim\Desktop\2018- 2019 фотолар\ашык сабак анг, физк\_MG_24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3340" y="3357562"/>
            <a:ext cx="5036344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Users\admim\Pictures\ррр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AutoShape 7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C:\Users\admim\Desktop\2018- 2019 фотолар\ашык сабак анг, физк\_MG_2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5269838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C:\Users\admim\Desktop\2018- 2019 фотолар\ашык сабак анг, физк\_MG_25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778" y="3286124"/>
            <a:ext cx="4929222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Users\admim\Pictures\ууу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admim\Desktop\2018- 2019 фотолар\ашык сабак анг, физк\_MG_25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16" y="0"/>
            <a:ext cx="5788823" cy="3643314"/>
          </a:xfrm>
          <a:prstGeom prst="ellipse">
            <a:avLst/>
          </a:prstGeom>
          <a:noFill/>
        </p:spPr>
      </p:pic>
      <p:pic>
        <p:nvPicPr>
          <p:cNvPr id="3" name="Picture 3" descr="C:\Users\admim\Desktop\2018- 2019 фотолар\ашык сабак анг, физк\_MG_25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333747"/>
            <a:ext cx="5286380" cy="3524253"/>
          </a:xfrm>
          <a:prstGeom prst="flowChartDisplay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:\Users\admim\Pictures\ллл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5" name="AutoShape 5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C:\Users\admim\Desktop\2018- 2019 фотолар\ашык сабак анг, физк\_MG_25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72066" cy="3381377"/>
          </a:xfrm>
          <a:prstGeom prst="roundRect">
            <a:avLst/>
          </a:prstGeom>
          <a:noFill/>
        </p:spPr>
      </p:pic>
      <p:pic>
        <p:nvPicPr>
          <p:cNvPr id="4099" name="Picture 3" descr="C:\Users\admim\Desktop\2018- 2019 фотолар\ашык сабак анг, физк\_MG_25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190870"/>
            <a:ext cx="5500694" cy="3667129"/>
          </a:xfrm>
          <a:prstGeom prst="flowChartPreparation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1" name="Picture 7" descr="C:\Users\admim\Pictures\наза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39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admim</dc:creator>
  <cp:lastModifiedBy>admim</cp:lastModifiedBy>
  <cp:revision>25</cp:revision>
  <dcterms:created xsi:type="dcterms:W3CDTF">2018-10-19T10:55:44Z</dcterms:created>
  <dcterms:modified xsi:type="dcterms:W3CDTF">2018-11-29T06:10:34Z</dcterms:modified>
</cp:coreProperties>
</file>