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67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DCDB-725B-42B3-AE38-2BF15F7B91C8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5C9B-A505-4C2A-879A-B8FCE040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DCDB-725B-42B3-AE38-2BF15F7B91C8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5C9B-A505-4C2A-879A-B8FCE040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DCDB-725B-42B3-AE38-2BF15F7B91C8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5C9B-A505-4C2A-879A-B8FCE040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DCDB-725B-42B3-AE38-2BF15F7B91C8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5C9B-A505-4C2A-879A-B8FCE040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DCDB-725B-42B3-AE38-2BF15F7B91C8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5C9B-A505-4C2A-879A-B8FCE040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DCDB-725B-42B3-AE38-2BF15F7B91C8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5C9B-A505-4C2A-879A-B8FCE040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DCDB-725B-42B3-AE38-2BF15F7B91C8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5C9B-A505-4C2A-879A-B8FCE040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DCDB-725B-42B3-AE38-2BF15F7B91C8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5C9B-A505-4C2A-879A-B8FCE040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DCDB-725B-42B3-AE38-2BF15F7B91C8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5C9B-A505-4C2A-879A-B8FCE040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DCDB-725B-42B3-AE38-2BF15F7B91C8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5C9B-A505-4C2A-879A-B8FCE040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DCDB-725B-42B3-AE38-2BF15F7B91C8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5C9B-A505-4C2A-879A-B8FCE040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DCDB-725B-42B3-AE38-2BF15F7B91C8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5C9B-A505-4C2A-879A-B8FCE040F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m\Pictures\ххх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785784" y="851161"/>
            <a:ext cx="5938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КМҚК №18 “Балдырған ” балабақшасы 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428736"/>
            <a:ext cx="50720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Ашық ұйымдастырылған оқу қызметі</a:t>
            </a:r>
          </a:p>
          <a:p>
            <a:pPr algn="ctr"/>
            <a:endParaRPr lang="kk-KZ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беру саласы: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«Коммуникация»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Ұйымдастырылған оқу қызметі: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Сөйлеуді дамыту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«Төрт түлік»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“Күншуақ” ортаңғы тобы</a:t>
            </a:r>
          </a:p>
          <a:p>
            <a:pPr algn="ctr"/>
            <a:endParaRPr lang="kk-KZ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Тәрбиеші: Даулеткереева Л.Б</a:t>
            </a:r>
          </a:p>
          <a:p>
            <a:pPr algn="ctr"/>
            <a:endParaRPr lang="kk-KZ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2018-2019 оқу жылы </a:t>
            </a:r>
            <a:r>
              <a:rPr lang="kk-KZ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m\Pictures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3" name="Picture 2" descr="C:\Users\admim\Desktop\Лаззат 16 гр\_MG_1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28604"/>
            <a:ext cx="4643470" cy="309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admim\Desktop\Лаззат 16 гр\_MG_19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40" y="3476626"/>
            <a:ext cx="4321998" cy="288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m\Pictures\фон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admim\Desktop\Лаззат 16 гр\_MG_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4500594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:\Users\admim\Desktop\Лаззат 16 гр\_MG_19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29" y="3357562"/>
            <a:ext cx="4850565" cy="323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m\Pictures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00364" y="285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2" descr="C:\Users\admim\Desktop\Лаззат 16 гр\_MG_1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5357850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admim\Desktop\Лаззат 16 гр\_MG_19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524252"/>
            <a:ext cx="4429156" cy="2952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m\Pictures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dmim\Desktop\Лаззат 16 гр\_MG_1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4643470" cy="3143272"/>
          </a:xfrm>
          <a:prstGeom prst="rect">
            <a:avLst/>
          </a:prstGeom>
          <a:noFill/>
        </p:spPr>
      </p:pic>
      <p:pic>
        <p:nvPicPr>
          <p:cNvPr id="4" name="Picture 3" descr="C:\Users\admim\Desktop\Лаззат 16 гр\_MG_19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643314"/>
            <a:ext cx="4429156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46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admim</dc:creator>
  <cp:lastModifiedBy>admim</cp:lastModifiedBy>
  <cp:revision>5</cp:revision>
  <dcterms:created xsi:type="dcterms:W3CDTF">2018-10-26T06:26:40Z</dcterms:created>
  <dcterms:modified xsi:type="dcterms:W3CDTF">2018-11-26T10:33:45Z</dcterms:modified>
</cp:coreProperties>
</file>