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FF80-68BF-4C67-A605-B901A2A009F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kz.yandex.net/i?id=2fc0aeaaf056a6d45dbc0daf4646a1b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214311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9808" y="1500174"/>
            <a:ext cx="472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КМҚК №18 “Балдырған ” балабақшасы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071678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ұйымдастырылған оқу қызметі</a:t>
            </a:r>
          </a:p>
          <a:p>
            <a:pPr algn="ct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саласы: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қызметі: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Сөйлеуді дамыту</a:t>
            </a:r>
          </a:p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“Күзгі бақта”</a:t>
            </a: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“Ақбота”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ші кіші тобы </a:t>
            </a: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Тәрбиеші: Кайрлиева А.С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2018-2019 оқу жылы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s://wallbox.ru/resize/1600x1200/wallpapers/main/201549/6ea2be7948f6c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14,8.16,7,15,2\_MG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57166"/>
            <a:ext cx="4714907" cy="3143272"/>
          </a:xfrm>
          <a:prstGeom prst="roundRect">
            <a:avLst/>
          </a:prstGeom>
          <a:noFill/>
        </p:spPr>
      </p:pic>
      <p:pic>
        <p:nvPicPr>
          <p:cNvPr id="3" name="Picture 3" descr="C:\Users\admim\Desktop\2018- 2019 фотолар\ашык сабак 14,8.16,7,15,2\_MG_1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4572032" cy="3119435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volna.org/wp-content/uploads/2016/09/02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14,8.16,7,15,2\_MG_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036378" cy="3714776"/>
          </a:xfrm>
          <a:prstGeom prst="teardrop">
            <a:avLst/>
          </a:prstGeom>
          <a:noFill/>
        </p:spPr>
      </p:pic>
      <p:pic>
        <p:nvPicPr>
          <p:cNvPr id="3" name="Picture 3" descr="C:\Users\admim\Desktop\2018- 2019 фотолар\ашык сабак 14,8.16,7,15,2\_MG_1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5779259" cy="3328961"/>
          </a:xfrm>
          <a:prstGeom prst="cloud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prikolnye-kartinki.ru/img/picture/Aug/16/d742412726b952ffaa73fa92e30660e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14,8.16,7,15,2\_MG_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857784" cy="3071834"/>
          </a:xfrm>
          <a:prstGeom prst="snip1Rect">
            <a:avLst/>
          </a:prstGeom>
          <a:noFill/>
        </p:spPr>
      </p:pic>
      <p:pic>
        <p:nvPicPr>
          <p:cNvPr id="3" name="Picture 3" descr="C:\Users\admim\Desktop\2018- 2019 фотолар\ашык сабак 14,8.16,7,15,2\_MG_1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339" y="3286124"/>
            <a:ext cx="4964909" cy="3309939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7</cp:revision>
  <dcterms:created xsi:type="dcterms:W3CDTF">2018-10-19T09:01:39Z</dcterms:created>
  <dcterms:modified xsi:type="dcterms:W3CDTF">2018-11-27T03:21:48Z</dcterms:modified>
</cp:coreProperties>
</file>